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77" r:id="rId6"/>
    <p:sldId id="258" r:id="rId7"/>
    <p:sldId id="264" r:id="rId8"/>
    <p:sldId id="293" r:id="rId9"/>
    <p:sldId id="300" r:id="rId10"/>
    <p:sldId id="294" r:id="rId11"/>
    <p:sldId id="299" r:id="rId12"/>
    <p:sldId id="298" r:id="rId13"/>
    <p:sldId id="297" r:id="rId14"/>
    <p:sldId id="303" r:id="rId15"/>
    <p:sldId id="304" r:id="rId16"/>
    <p:sldId id="305" r:id="rId17"/>
    <p:sldId id="306" r:id="rId18"/>
    <p:sldId id="309" r:id="rId19"/>
    <p:sldId id="308" r:id="rId20"/>
    <p:sldId id="310" r:id="rId21"/>
    <p:sldId id="311" r:id="rId22"/>
    <p:sldId id="312" r:id="rId23"/>
    <p:sldId id="307" r:id="rId24"/>
    <p:sldId id="313" r:id="rId25"/>
    <p:sldId id="314" r:id="rId26"/>
    <p:sldId id="315" r:id="rId27"/>
    <p:sldId id="316" r:id="rId28"/>
    <p:sldId id="291" r:id="rId29"/>
    <p:sldId id="317" r:id="rId30"/>
    <p:sldId id="290" r:id="rId31"/>
    <p:sldId id="302" r:id="rId32"/>
    <p:sldId id="301" r:id="rId33"/>
    <p:sldId id="318" r:id="rId34"/>
    <p:sldId id="2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5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C7C3D1-873B-44D5-B885-1F6E8AC68C33}" v="306" dt="2025-10-02T01:35:05.955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85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dattolo" userId="a7d71d6d523b857e" providerId="LiveId" clId="{C76BFCE1-85C1-48C6-83CA-060B7FF2B60C}"/>
    <pc:docChg chg="undo custSel addSld delSld modSld sldOrd">
      <pc:chgData name="robert dattolo" userId="a7d71d6d523b857e" providerId="LiveId" clId="{C76BFCE1-85C1-48C6-83CA-060B7FF2B60C}" dt="2025-10-02T01:35:05.955" v="622"/>
      <pc:docMkLst>
        <pc:docMk/>
      </pc:docMkLst>
      <pc:sldChg chg="addSp delSp modSp mod setBg modAnim">
        <pc:chgData name="robert dattolo" userId="a7d71d6d523b857e" providerId="LiveId" clId="{C76BFCE1-85C1-48C6-83CA-060B7FF2B60C}" dt="2025-10-02T01:11:18.956" v="375" actId="14861"/>
        <pc:sldMkLst>
          <pc:docMk/>
          <pc:sldMk cId="1642425379" sldId="256"/>
        </pc:sldMkLst>
        <pc:spChg chg="mod">
          <ac:chgData name="robert dattolo" userId="a7d71d6d523b857e" providerId="LiveId" clId="{C76BFCE1-85C1-48C6-83CA-060B7FF2B60C}" dt="2025-10-02T01:06:52.239" v="185" actId="1076"/>
          <ac:spMkLst>
            <pc:docMk/>
            <pc:sldMk cId="1642425379" sldId="256"/>
            <ac:spMk id="2" creationId="{216815C6-3AD0-46E6-A74A-1967BD91AF50}"/>
          </ac:spMkLst>
        </pc:spChg>
        <pc:spChg chg="add mod">
          <ac:chgData name="robert dattolo" userId="a7d71d6d523b857e" providerId="LiveId" clId="{C76BFCE1-85C1-48C6-83CA-060B7FF2B60C}" dt="2025-10-02T01:11:18.956" v="375" actId="14861"/>
          <ac:spMkLst>
            <pc:docMk/>
            <pc:sldMk cId="1642425379" sldId="256"/>
            <ac:spMk id="3" creationId="{BE226705-33C2-C9FA-650C-68BB5C547DCF}"/>
          </ac:spMkLst>
        </pc:spChg>
        <pc:spChg chg="add mod">
          <ac:chgData name="robert dattolo" userId="a7d71d6d523b857e" providerId="LiveId" clId="{C76BFCE1-85C1-48C6-83CA-060B7FF2B60C}" dt="2025-10-02T01:01:45.218" v="58" actId="14100"/>
          <ac:spMkLst>
            <pc:docMk/>
            <pc:sldMk cId="1642425379" sldId="256"/>
            <ac:spMk id="4" creationId="{D784EB7A-63F1-8462-44A6-A80FE17730B4}"/>
          </ac:spMkLst>
        </pc:spChg>
        <pc:spChg chg="add mod">
          <ac:chgData name="robert dattolo" userId="a7d71d6d523b857e" providerId="LiveId" clId="{C76BFCE1-85C1-48C6-83CA-060B7FF2B60C}" dt="2025-10-02T01:06:06.300" v="182" actId="33987"/>
          <ac:spMkLst>
            <pc:docMk/>
            <pc:sldMk cId="1642425379" sldId="256"/>
            <ac:spMk id="6" creationId="{FE491B1A-3446-98C5-5E0D-6DD92CCDB7CB}"/>
          </ac:spMkLst>
        </pc:spChg>
        <pc:spChg chg="add mod">
          <ac:chgData name="robert dattolo" userId="a7d71d6d523b857e" providerId="LiveId" clId="{C76BFCE1-85C1-48C6-83CA-060B7FF2B60C}" dt="2025-10-02T01:11:06.763" v="373" actId="164"/>
          <ac:spMkLst>
            <pc:docMk/>
            <pc:sldMk cId="1642425379" sldId="256"/>
            <ac:spMk id="7" creationId="{86866111-BCEB-C383-E322-EA014B3C33A4}"/>
          </ac:spMkLst>
        </pc:spChg>
        <pc:grpChg chg="add mod">
          <ac:chgData name="robert dattolo" userId="a7d71d6d523b857e" providerId="LiveId" clId="{C76BFCE1-85C1-48C6-83CA-060B7FF2B60C}" dt="2025-10-02T01:11:06.763" v="373" actId="164"/>
          <ac:grpSpMkLst>
            <pc:docMk/>
            <pc:sldMk cId="1642425379" sldId="256"/>
            <ac:grpSpMk id="8" creationId="{05414EC0-D926-9D31-93E6-2DE42C41EEB9}"/>
          </ac:grpSpMkLst>
        </pc:grpChg>
        <pc:picChg chg="add mod">
          <ac:chgData name="robert dattolo" userId="a7d71d6d523b857e" providerId="LiveId" clId="{C76BFCE1-85C1-48C6-83CA-060B7FF2B60C}" dt="2025-10-02T01:06:41.368" v="184" actId="1076"/>
          <ac:picMkLst>
            <pc:docMk/>
            <pc:sldMk cId="1642425379" sldId="256"/>
            <ac:picMk id="5" creationId="{7FDC3D56-DCF8-B97E-EDEB-C2FEDE7D0CE1}"/>
          </ac:picMkLst>
        </pc:picChg>
      </pc:sldChg>
      <pc:sldChg chg="setBg">
        <pc:chgData name="robert dattolo" userId="a7d71d6d523b857e" providerId="LiveId" clId="{C76BFCE1-85C1-48C6-83CA-060B7FF2B60C}" dt="2025-09-28T21:18:30.600" v="4"/>
        <pc:sldMkLst>
          <pc:docMk/>
          <pc:sldMk cId="707789176" sldId="258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1346372204" sldId="264"/>
        </pc:sldMkLst>
      </pc:sldChg>
      <pc:sldChg chg="addSp setBg">
        <pc:chgData name="robert dattolo" userId="a7d71d6d523b857e" providerId="LiveId" clId="{C76BFCE1-85C1-48C6-83CA-060B7FF2B60C}" dt="2025-10-02T01:12:18.809" v="376"/>
        <pc:sldMkLst>
          <pc:docMk/>
          <pc:sldMk cId="2436493926" sldId="276"/>
        </pc:sldMkLst>
        <pc:picChg chg="add">
          <ac:chgData name="robert dattolo" userId="a7d71d6d523b857e" providerId="LiveId" clId="{C76BFCE1-85C1-48C6-83CA-060B7FF2B60C}" dt="2025-10-02T01:12:18.809" v="376"/>
          <ac:picMkLst>
            <pc:docMk/>
            <pc:sldMk cId="2436493926" sldId="276"/>
            <ac:picMk id="2" creationId="{64718263-A652-07CD-3BA9-81484C01D1BB}"/>
          </ac:picMkLst>
        </pc:picChg>
      </pc:sldChg>
      <pc:sldChg chg="modSp setBg">
        <pc:chgData name="robert dattolo" userId="a7d71d6d523b857e" providerId="LiveId" clId="{C76BFCE1-85C1-48C6-83CA-060B7FF2B60C}" dt="2025-09-28T23:58:25.901" v="50" actId="12"/>
        <pc:sldMkLst>
          <pc:docMk/>
          <pc:sldMk cId="2243494996" sldId="277"/>
        </pc:sldMkLst>
        <pc:spChg chg="mod">
          <ac:chgData name="robert dattolo" userId="a7d71d6d523b857e" providerId="LiveId" clId="{C76BFCE1-85C1-48C6-83CA-060B7FF2B60C}" dt="2025-09-28T23:58:25.901" v="50" actId="12"/>
          <ac:spMkLst>
            <pc:docMk/>
            <pc:sldMk cId="2243494996" sldId="277"/>
            <ac:spMk id="3" creationId="{35E3EA69-4E0E-41BD-8095-A124225A2647}"/>
          </ac:spMkLst>
        </pc:spChg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1329539271" sldId="290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3003251909" sldId="291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1209914037" sldId="293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4115015428" sldId="294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421210862" sldId="297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377479725" sldId="298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3416219717" sldId="299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3757517847" sldId="300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4112731535" sldId="301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2376937661" sldId="302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3961452251" sldId="303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3585446600" sldId="304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1495952540" sldId="305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1573021811" sldId="306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3575629563" sldId="307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2232642841" sldId="308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1007659398" sldId="309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1428601023" sldId="310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1483026639" sldId="311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3487472008" sldId="312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2791498330" sldId="313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3627096274" sldId="314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2603047878" sldId="315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1036690652" sldId="316"/>
        </pc:sldMkLst>
      </pc:sldChg>
      <pc:sldChg chg="setBg">
        <pc:chgData name="robert dattolo" userId="a7d71d6d523b857e" providerId="LiveId" clId="{C76BFCE1-85C1-48C6-83CA-060B7FF2B60C}" dt="2025-09-28T21:17:37.181" v="0"/>
        <pc:sldMkLst>
          <pc:docMk/>
          <pc:sldMk cId="3561602474" sldId="317"/>
        </pc:sldMkLst>
      </pc:sldChg>
      <pc:sldChg chg="add del">
        <pc:chgData name="robert dattolo" userId="a7d71d6d523b857e" providerId="LiveId" clId="{C76BFCE1-85C1-48C6-83CA-060B7FF2B60C}" dt="2025-10-02T00:58:36.995" v="52" actId="2890"/>
        <pc:sldMkLst>
          <pc:docMk/>
          <pc:sldMk cId="53600713" sldId="318"/>
        </pc:sldMkLst>
      </pc:sldChg>
      <pc:sldChg chg="modSp add mod ord modAnim">
        <pc:chgData name="robert dattolo" userId="a7d71d6d523b857e" providerId="LiveId" clId="{C76BFCE1-85C1-48C6-83CA-060B7FF2B60C}" dt="2025-10-02T01:35:05.955" v="622"/>
        <pc:sldMkLst>
          <pc:docMk/>
          <pc:sldMk cId="3210640412" sldId="318"/>
        </pc:sldMkLst>
        <pc:spChg chg="mod">
          <ac:chgData name="robert dattolo" userId="a7d71d6d523b857e" providerId="LiveId" clId="{C76BFCE1-85C1-48C6-83CA-060B7FF2B60C}" dt="2025-10-02T01:12:33.188" v="388" actId="20577"/>
          <ac:spMkLst>
            <pc:docMk/>
            <pc:sldMk cId="3210640412" sldId="318"/>
            <ac:spMk id="2" creationId="{91690C9B-BAA3-E027-0BC7-8E55FED4BAB1}"/>
          </ac:spMkLst>
        </pc:spChg>
        <pc:spChg chg="mod">
          <ac:chgData name="robert dattolo" userId="a7d71d6d523b857e" providerId="LiveId" clId="{C76BFCE1-85C1-48C6-83CA-060B7FF2B60C}" dt="2025-10-02T01:24:49.763" v="618" actId="20577"/>
          <ac:spMkLst>
            <pc:docMk/>
            <pc:sldMk cId="3210640412" sldId="318"/>
            <ac:spMk id="3" creationId="{46F25ADD-2DCB-73DD-FD5A-F9316FB836D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AB9A7-6DE7-D62D-B011-3F676CD6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42A3C-40E5-227C-91C6-8D1E3F8F4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70F0B-31B8-089F-54C3-5582A5857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64B3-B5E2-35D4-5B9E-BD8C86668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99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CE7F4-F758-485E-8C93-D21314568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D3CAC-2D5F-8761-6FF9-CA1664E15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2E886-39D5-9D81-AC08-31CF7D8F7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161B3-CBBF-B465-9DD6-0ACA988189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47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588EA-406C-2E46-0C9A-57B895DB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5FEB6-D216-B339-EA4B-1C7B9133D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95440-14A5-AF8A-BF31-5D2E00E00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78563-7508-B291-1D3B-85E4596F5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4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CC5CE-8D63-E331-B0AD-E65C5752E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F19A4-0417-4CA6-FE20-ED6F56779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78E680-C3F0-1FE4-DFA0-9C87D1E95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352F7-01BA-F9AA-25DA-90271C876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3181" y="876657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Build a LIVE</a:t>
            </a:r>
            <a:br>
              <a:rPr lang="en-US" dirty="0"/>
            </a:br>
            <a:r>
              <a:rPr lang="en-US" dirty="0"/>
              <a:t>Web site</a:t>
            </a:r>
            <a:br>
              <a:rPr lang="en-US" dirty="0"/>
            </a:br>
            <a:r>
              <a:rPr lang="en-US" dirty="0"/>
              <a:t>in 5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C3D56-DCF8-B97E-EDEB-C2FEDE7D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7" y="4467253"/>
            <a:ext cx="1466117" cy="121257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5414EC0-D926-9D31-93E6-2DE42C41EEB9}"/>
              </a:ext>
            </a:extLst>
          </p:cNvPr>
          <p:cNvGrpSpPr/>
          <p:nvPr/>
        </p:nvGrpSpPr>
        <p:grpSpPr>
          <a:xfrm>
            <a:off x="6180994" y="5385132"/>
            <a:ext cx="6239611" cy="1442183"/>
            <a:chOff x="6180994" y="5385132"/>
            <a:chExt cx="6239611" cy="144218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E226705-33C2-C9FA-650C-68BB5C547DCF}"/>
                </a:ext>
              </a:extLst>
            </p:cNvPr>
            <p:cNvSpPr/>
            <p:nvPr/>
          </p:nvSpPr>
          <p:spPr>
            <a:xfrm>
              <a:off x="6180994" y="5385132"/>
              <a:ext cx="6239611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0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Robert Dattolo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866111-BCEB-C383-E322-EA014B3C33A4}"/>
                </a:ext>
              </a:extLst>
            </p:cNvPr>
            <p:cNvSpPr/>
            <p:nvPr/>
          </p:nvSpPr>
          <p:spPr>
            <a:xfrm>
              <a:off x="6975165" y="6242540"/>
              <a:ext cx="51410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Founder, Concise CS, LLC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3C59CD8-E25B-0BB0-E5F2-18E8AB8E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F9E528-CA19-6B38-43A9-B85EE41A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5E5A52-EE97-7C34-79D7-D3C8DBD28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127" y="5323074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A2E7CD8-5219-1940-4F31-5F614221A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C0DFAE-E389-AB2F-FB9F-10267E95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B1FD4-FF2C-59F2-BE12-B86D92B4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32" y="657729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5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55294FE-8DFE-6873-D647-8F6FB9563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D07ACB-E356-DF45-63B0-ACE492E3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8CF58A-2CC6-3CA2-70E1-4AA538FA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026" y="4110094"/>
            <a:ext cx="914479" cy="914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864CF-FED7-0A7E-8495-D8C66F48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65332" y="2766487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4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D8135D2-E449-8299-896D-897FFA015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A03868-31FA-BACF-6E67-9A84C8B3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FC4C08-4DE8-D83D-3180-56D73F8F7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066" y="1796103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5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6668816-57C7-1C20-744B-51F87C1DC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2A5272-71C3-C1F8-CF37-C1F8837F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B7B85B4-CEC2-93B0-4A02-F705D6A3F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75AA39-7E29-9B85-01C7-8B467D1C8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EB9E5-2291-9B40-7187-62988ABC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739" y="2514521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5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782DDB7-2DBD-4D10-335B-8A80E31CF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2F4955-559E-4DE8-9F1B-95B6D583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4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E13F13D-4BAE-1242-63EE-B290BC2D7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34C6E0-7A16-E9E4-9C87-3E231788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0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9F58FEC-23E0-67D4-A4A6-3904F1DF0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A20392-AB75-A891-C55F-D152DA140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E6DC39-658E-AAEF-E4B2-B22A91291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99" y="1170952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2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8C42275-F3E9-AAC8-AFFE-EC9AD0051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2461FD-FB12-4BDD-8A2E-8CDBDB72C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DEA68-8B07-07A5-CC7E-AADEDAECA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43" y="844380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7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The tools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– for hosting (storing) the 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OpenAI ChatGPT – for building the site’s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 Domain – optional name (example.com)</a:t>
            </a:r>
          </a:p>
          <a:p>
            <a:pPr algn="ctr"/>
            <a:endParaRPr lang="en-US" i="1" dirty="0">
              <a:highlight>
                <a:srgbClr val="FFFF00"/>
              </a:highlight>
            </a:endParaRPr>
          </a:p>
          <a:p>
            <a:pPr algn="ctr"/>
            <a:r>
              <a:rPr lang="en-US" i="1" dirty="0">
                <a:highlight>
                  <a:srgbClr val="FFFF00"/>
                </a:highlight>
              </a:rPr>
              <a:t>At the end of the presentation</a:t>
            </a:r>
          </a:p>
          <a:p>
            <a:pPr algn="ctr"/>
            <a:r>
              <a:rPr lang="en-US" dirty="0"/>
              <a:t>GitHub Professional - Students (FREE)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0F7B70F-445C-1FFC-373F-8144CD780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BCC43A-3AEA-893E-C2DA-337B82DAD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2693BE1-3790-205F-0F08-413DF0089E2E}"/>
              </a:ext>
            </a:extLst>
          </p:cNvPr>
          <p:cNvGrpSpPr/>
          <p:nvPr/>
        </p:nvGrpSpPr>
        <p:grpSpPr>
          <a:xfrm>
            <a:off x="1682581" y="1628152"/>
            <a:ext cx="2771270" cy="914479"/>
            <a:chOff x="1682581" y="1628152"/>
            <a:chExt cx="2771270" cy="9144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6C29E8-60B9-BFE9-9DBC-4524943AF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682581" y="1628152"/>
              <a:ext cx="914479" cy="91447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596FBB-016F-67CE-D2A2-52A8005C4125}"/>
                </a:ext>
              </a:extLst>
            </p:cNvPr>
            <p:cNvSpPr/>
            <p:nvPr/>
          </p:nvSpPr>
          <p:spPr>
            <a:xfrm>
              <a:off x="2139820" y="1762225"/>
              <a:ext cx="2314031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PASTE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96C2300-BBFD-D9D2-823F-694F368F1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341389" y="1003001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2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4989FDB-F638-830A-7E3F-898AA0E2B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52443F-9ACD-ADF5-3CFD-78CE42AB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4E8260-1F92-254F-F46C-2AE403BE2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87" y="4669931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9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2E690BD-41EB-A82E-8961-C5EEDD63E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724C266-4337-CD41-23F8-1D5300CD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9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B3CD3B8-7165-046C-C64E-0BFDAABEF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3D55E5-911B-C9C3-AC6C-2E23B0B82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DC2F8E-3884-6CE0-A709-C672DA21D96D}"/>
              </a:ext>
            </a:extLst>
          </p:cNvPr>
          <p:cNvGrpSpPr/>
          <p:nvPr/>
        </p:nvGrpSpPr>
        <p:grpSpPr>
          <a:xfrm>
            <a:off x="187442" y="1704734"/>
            <a:ext cx="2362965" cy="1724266"/>
            <a:chOff x="187442" y="1704734"/>
            <a:chExt cx="2362965" cy="1724266"/>
          </a:xfrm>
        </p:grpSpPr>
        <p:pic>
          <p:nvPicPr>
            <p:cNvPr id="5" name="Picture 4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ECBB012D-EC74-A9BC-C57F-ABEF5FAA8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442" y="1704734"/>
              <a:ext cx="2038635" cy="1724266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C76687-0383-9894-3580-538BB8C32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635928" y="1861417"/>
              <a:ext cx="914479" cy="914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304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6ED92B-2676-8A29-7067-D01BFFDB2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0090C0-945D-E123-2ACD-8113FE61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E22B9E0-EB18-C1B6-7A0D-C5A65C5DC23D}"/>
              </a:ext>
            </a:extLst>
          </p:cNvPr>
          <p:cNvGrpSpPr/>
          <p:nvPr/>
        </p:nvGrpSpPr>
        <p:grpSpPr>
          <a:xfrm>
            <a:off x="2055800" y="3727539"/>
            <a:ext cx="914479" cy="2295410"/>
            <a:chOff x="2055800" y="3727539"/>
            <a:chExt cx="914479" cy="22954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E89CBF-3D7D-2FA5-098B-7A6B286B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55800" y="3727539"/>
              <a:ext cx="914479" cy="9144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6255E3-C062-AF68-D3FB-323A912B9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5800" y="5108470"/>
              <a:ext cx="914479" cy="914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69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COMMIT </a:t>
            </a:r>
            <a:br>
              <a:rPr lang="en-US" dirty="0"/>
            </a:br>
            <a:r>
              <a:rPr lang="en-US" dirty="0"/>
              <a:t>CHANGES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Wait for Deployment / Refresh Web Site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2FFEF85-980E-CBC6-8288-90F71758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124D097-1287-6E88-3613-95D1DF5B5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0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6432E9-A356-E91F-7D04-4E0B8FB1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CAADF7-762B-C435-BE32-AC6DA8934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84001" y="3746202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3158E0C-8688-3171-8AA7-BFA7B9BF0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52D557-46CC-7E73-6699-00C8BD56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ED8062-A6C4-4BC4-99F5-7FC0FDF0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88058" y="4222061"/>
            <a:ext cx="914479" cy="914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80A67-B3A4-D52D-0EF7-AE79B538A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882" y="1730789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3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EA1628E-F393-236E-2A46-1946CA626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2BDD42-B9D3-EA39-DE1F-DCD648B6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9E0CE-C270-6053-96BD-CF6F33E10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625" y="4921858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Github.com</a:t>
            </a:r>
            <a:br>
              <a:rPr lang="en-US" dirty="0"/>
            </a:br>
            <a:r>
              <a:rPr lang="en-US" dirty="0"/>
              <a:t>github.io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2AADF18-2E65-8AE3-BA7F-27187C59B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59" y="3454442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59B76-8FDC-30D9-1CB7-2DB3817D1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90C9B-BAA3-E027-0BC7-8E55FED4B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Works Cited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25ADD-2DCB-73DD-FD5A-F9316FB836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GitHub. Build and Ship Software on a Single, Collaborative Platform. 2025, github.com.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GitHub Pages. 2025, github.io.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“Prompt” ChatGPT, OpenAI, 29 September 2025, chat.openai.com.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Thill, John V., and Courland L. Bovée. Excellence in Business Communication. 13th ed., Pearson, 2020.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i="1" dirty="0">
              <a:highlight>
                <a:srgbClr val="FFFF00"/>
              </a:highlight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A203A-CF47-9EBD-90A8-DBE85A8C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qr code with hands pointing at it&#10;&#10;AI-generated content may be incorrect.">
            <a:extLst>
              <a:ext uri="{FF2B5EF4-FFF2-40B4-BE49-F238E27FC236}">
                <a16:creationId xmlns:a16="http://schemas.microsoft.com/office/drawing/2014/main" id="{889FFBD1-3414-0C3D-D832-AB07A10B5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414" y="939181"/>
            <a:ext cx="4968497" cy="497963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B22E637-643E-7498-1E6E-312CA0B73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86" y="401381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>
            <a:normAutofit/>
          </a:bodyPr>
          <a:lstStyle/>
          <a:p>
            <a:r>
              <a:rPr lang="en-US" dirty="0"/>
              <a:t>Github.com</a:t>
            </a:r>
            <a:br>
              <a:rPr lang="en-US" dirty="0"/>
            </a:br>
            <a:r>
              <a:rPr lang="en-US" dirty="0"/>
              <a:t>free professional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for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your @macomb.edu email when signing up @ GitHub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A7D78F0-0C44-F429-282A-067973020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4" y="4242311"/>
            <a:ext cx="2295331" cy="22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3049F-13D1-D816-021C-2DBBE287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2C88E2-5518-C65E-DB1C-01C01D3B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556ABAE5-D143-62DE-DEF6-A27DB5474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8670" y="3872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1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0A6D830-A39D-8530-79DD-4CB39CA87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4A0174-90F2-FBE5-E147-F806B119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CF8D4-F63D-C7E4-0CAD-04D1D64F8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495" y="1189613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1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F84610-6EFB-2C85-2ADB-7F75B8DB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2A3FA-C2A7-8121-2285-37E5B872C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503" y="2766486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1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12DEF74-A94A-B0EB-87AA-FFC0DA33C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9FA7A8-A227-DF82-8CC1-1BE4A222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CB42C1-BE7E-5B27-8325-030354BC6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24" y="3540927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1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D1B0EB7-D5DA-8E6E-41BC-5C6C3EAFB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3801C3-8DC9-AA0C-D26E-93176862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7BC665-041E-E6A8-2D5E-0DA15E1E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850" y="825720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{F1E9675C-7D79-4E15-BD6D-6A2F8D29301F}TF55c86556-70ea-476e-aa05-13a38f2d5b0da1381d77_win32-a3c664429073</Template>
  <TotalTime>259</TotalTime>
  <Words>186</Words>
  <Application>Microsoft Office PowerPoint</Application>
  <PresentationFormat>Widescreen</PresentationFormat>
  <Paragraphs>38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Avenir Next LT Pro</vt:lpstr>
      <vt:lpstr>Calibri</vt:lpstr>
      <vt:lpstr>Custom</vt:lpstr>
      <vt:lpstr>Build a LIVE Web site in 5 minutes</vt:lpstr>
      <vt:lpstr>The tools</vt:lpstr>
      <vt:lpstr>Github.com github.io</vt:lpstr>
      <vt:lpstr>Github.com free professional accounts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COMMIT  CHANGES</vt:lpstr>
      <vt:lpstr>PowerPoint Presentation</vt:lpstr>
      <vt:lpstr>PowerPoint Presentation</vt:lpstr>
      <vt:lpstr>PowerPoint Presentation</vt:lpstr>
      <vt:lpstr>PowerPoint Presentation</vt:lpstr>
      <vt:lpstr>Works Cited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dattolo</dc:creator>
  <cp:lastModifiedBy>robert dattolo</cp:lastModifiedBy>
  <cp:revision>2</cp:revision>
  <dcterms:created xsi:type="dcterms:W3CDTF">2025-09-28T17:35:46Z</dcterms:created>
  <dcterms:modified xsi:type="dcterms:W3CDTF">2025-10-02T01:35:07Z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